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7" r:id="rId3"/>
    <p:sldId id="277" r:id="rId4"/>
    <p:sldId id="267" r:id="rId5"/>
    <p:sldId id="266" r:id="rId6"/>
    <p:sldId id="259" r:id="rId7"/>
    <p:sldId id="276" r:id="rId8"/>
    <p:sldId id="275" r:id="rId9"/>
    <p:sldId id="264" r:id="rId10"/>
    <p:sldId id="265" r:id="rId11"/>
    <p:sldId id="274" r:id="rId12"/>
    <p:sldId id="270" r:id="rId13"/>
    <p:sldId id="278" r:id="rId14"/>
    <p:sldId id="269" r:id="rId15"/>
    <p:sldId id="272" r:id="rId16"/>
    <p:sldId id="263" r:id="rId17"/>
    <p:sldId id="273" r:id="rId18"/>
    <p:sldId id="271" r:id="rId19"/>
    <p:sldId id="261" r:id="rId20"/>
    <p:sldId id="260" r:id="rId21"/>
    <p:sldId id="26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FB70C-A23B-4EEE-B8D9-B96AF82C4C72}" type="datetimeFigureOut">
              <a:rPr lang="en-US" smtClean="0"/>
              <a:t>3/27/2013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D27352-DB77-4B0B-98E4-DFCEB45F37BB}" type="slidenum">
              <a:rPr lang="en-US" smtClean="0"/>
              <a:t>‹#›</a:t>
            </a:fld>
            <a:endParaRPr lang="en-US"/>
          </a:p>
        </p:txBody>
      </p:sp>
    </p:spTree>
    <p:extLst>
      <p:ext uri="{BB962C8B-B14F-4D97-AF65-F5344CB8AC3E}">
        <p14:creationId xmlns:p14="http://schemas.microsoft.com/office/powerpoint/2010/main" val="310728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27352-DB77-4B0B-98E4-DFCEB45F37BB}" type="slidenum">
              <a:rPr lang="en-US" smtClean="0"/>
              <a:t>3</a:t>
            </a:fld>
            <a:endParaRPr lang="en-US"/>
          </a:p>
        </p:txBody>
      </p:sp>
    </p:spTree>
    <p:extLst>
      <p:ext uri="{BB962C8B-B14F-4D97-AF65-F5344CB8AC3E}">
        <p14:creationId xmlns:p14="http://schemas.microsoft.com/office/powerpoint/2010/main" val="21622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27352-DB77-4B0B-98E4-DFCEB45F37BB}" type="slidenum">
              <a:rPr lang="en-US" smtClean="0"/>
              <a:t>17</a:t>
            </a:fld>
            <a:endParaRPr lang="en-US"/>
          </a:p>
        </p:txBody>
      </p:sp>
    </p:spTree>
    <p:extLst>
      <p:ext uri="{BB962C8B-B14F-4D97-AF65-F5344CB8AC3E}">
        <p14:creationId xmlns:p14="http://schemas.microsoft.com/office/powerpoint/2010/main" val="49770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27352-DB77-4B0B-98E4-DFCEB45F37BB}" type="slidenum">
              <a:rPr lang="en-US" smtClean="0"/>
              <a:t>20</a:t>
            </a:fld>
            <a:endParaRPr lang="en-US"/>
          </a:p>
        </p:txBody>
      </p:sp>
    </p:spTree>
    <p:extLst>
      <p:ext uri="{BB962C8B-B14F-4D97-AF65-F5344CB8AC3E}">
        <p14:creationId xmlns:p14="http://schemas.microsoft.com/office/powerpoint/2010/main" val="311147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5F22BC-66C5-48D7-83E3-B1910829D28C}"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383163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F22BC-66C5-48D7-83E3-B1910829D28C}"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412915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F22BC-66C5-48D7-83E3-B1910829D28C}"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222147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F22BC-66C5-48D7-83E3-B1910829D28C}"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871777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F22BC-66C5-48D7-83E3-B1910829D28C}"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2425301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5F22BC-66C5-48D7-83E3-B1910829D28C}"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411260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5F22BC-66C5-48D7-83E3-B1910829D28C}" type="datetimeFigureOut">
              <a:rPr lang="en-US" smtClean="0"/>
              <a:t>3/27/2013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325804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5F22BC-66C5-48D7-83E3-B1910829D28C}" type="datetimeFigureOut">
              <a:rPr lang="en-US" smtClean="0"/>
              <a:t>3/27/2013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3712840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F22BC-66C5-48D7-83E3-B1910829D28C}" type="datetimeFigureOut">
              <a:rPr lang="en-US" smtClean="0"/>
              <a:t>3/27/2013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264339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F22BC-66C5-48D7-83E3-B1910829D28C}"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67885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F22BC-66C5-48D7-83E3-B1910829D28C}"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8BC5C-BCC3-47B7-BDAB-2514A4C580A6}" type="slidenum">
              <a:rPr lang="en-US" smtClean="0"/>
              <a:t>‹#›</a:t>
            </a:fld>
            <a:endParaRPr lang="en-US"/>
          </a:p>
        </p:txBody>
      </p:sp>
    </p:spTree>
    <p:extLst>
      <p:ext uri="{BB962C8B-B14F-4D97-AF65-F5344CB8AC3E}">
        <p14:creationId xmlns:p14="http://schemas.microsoft.com/office/powerpoint/2010/main" val="193060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F22BC-66C5-48D7-83E3-B1910829D28C}" type="datetimeFigureOut">
              <a:rPr lang="en-US" smtClean="0"/>
              <a:t>3/27/2013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8BC5C-BCC3-47B7-BDAB-2514A4C580A6}" type="slidenum">
              <a:rPr lang="en-US" smtClean="0"/>
              <a:t>‹#›</a:t>
            </a:fld>
            <a:endParaRPr lang="en-US"/>
          </a:p>
        </p:txBody>
      </p:sp>
    </p:spTree>
    <p:extLst>
      <p:ext uri="{BB962C8B-B14F-4D97-AF65-F5344CB8AC3E}">
        <p14:creationId xmlns:p14="http://schemas.microsoft.com/office/powerpoint/2010/main" val="1239373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source=images&amp;cd=&amp;cad=rja&amp;docid=PzxJRcgOfCDDVM&amp;tbnid=JFg0uxQ5w6fGfM:&amp;ved=0CAgQjRwwAA&amp;url=http://sprotaract.cca.sg/&amp;ei=kYhNUdbRO4fB4APjzYGgAg&amp;psig=AFQjCNFEdlipX6O0u9e4BBjFowXM1ti4QQ&amp;ust=1364122130005321"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iran\Desktop\ROTARY\NOV 19TH FUNDRISER\Logos\beads of h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1727"/>
            <a:ext cx="8844742" cy="63176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kiran\Desktop\ROTARY\NOV 19TH FUNDRISER\Logos\beads of h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29" y="0"/>
            <a:ext cx="8844742" cy="63176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protaract.cca.sg/wp-content/gallery/logo/rotary-peace-through-servic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0"/>
            <a:ext cx="9144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20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945" cy="688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67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iran\Documents\2013 budg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8" y="-106387"/>
            <a:ext cx="9519254" cy="7040587"/>
          </a:xfrm>
          <a:prstGeom prst="rect">
            <a:avLst/>
          </a:prstGeom>
          <a:blipFill>
            <a:blip r:embed="rId3"/>
            <a:tile tx="0" ty="0" sx="100000" sy="100000" flip="none" algn="tl"/>
          </a:blipFill>
        </p:spPr>
      </p:pic>
    </p:spTree>
    <p:extLst>
      <p:ext uri="{BB962C8B-B14F-4D97-AF65-F5344CB8AC3E}">
        <p14:creationId xmlns:p14="http://schemas.microsoft.com/office/powerpoint/2010/main" val="2337972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iran\AppData\Local\Microsoft\Windows\Temporary Internet Files\Content.Outlook\2A2KVG4S\533261_489642097764776_103678333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199"/>
            <a:ext cx="6858000" cy="5114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Volunteers go to Kampala</a:t>
            </a:r>
            <a:endParaRPr lang="en-US" dirty="0"/>
          </a:p>
        </p:txBody>
      </p:sp>
    </p:spTree>
    <p:extLst>
      <p:ext uri="{BB962C8B-B14F-4D97-AF65-F5344CB8AC3E}">
        <p14:creationId xmlns:p14="http://schemas.microsoft.com/office/powerpoint/2010/main" val="74780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Vocational Programs</a:t>
            </a:r>
            <a:endParaRPr lang="en-US" dirty="0"/>
          </a:p>
        </p:txBody>
      </p:sp>
      <p:sp>
        <p:nvSpPr>
          <p:cNvPr id="3" name="Text Placeholder 2"/>
          <p:cNvSpPr>
            <a:spLocks noGrp="1"/>
          </p:cNvSpPr>
          <p:nvPr>
            <p:ph type="body" idx="1"/>
          </p:nvPr>
        </p:nvSpPr>
        <p:spPr/>
        <p:txBody>
          <a:bodyPr>
            <a:normAutofit/>
          </a:bodyPr>
          <a:lstStyle/>
          <a:p>
            <a:r>
              <a:rPr lang="en-US" sz="3200" dirty="0" smtClean="0">
                <a:latin typeface="Arial Narrow" pitchFamily="34" charset="0"/>
              </a:rPr>
              <a:t>Hairdressing</a:t>
            </a:r>
            <a:endParaRPr lang="en-US" sz="3200" dirty="0">
              <a:latin typeface="Arial Narrow" pitchFamily="34" charset="0"/>
            </a:endParaRPr>
          </a:p>
        </p:txBody>
      </p:sp>
      <p:sp>
        <p:nvSpPr>
          <p:cNvPr id="5" name="Text Placeholder 4"/>
          <p:cNvSpPr>
            <a:spLocks noGrp="1"/>
          </p:cNvSpPr>
          <p:nvPr>
            <p:ph type="body" sz="quarter" idx="3"/>
          </p:nvPr>
        </p:nvSpPr>
        <p:spPr>
          <a:xfrm>
            <a:off x="4648200" y="1524000"/>
            <a:ext cx="4038600" cy="650875"/>
          </a:xfrm>
        </p:spPr>
        <p:txBody>
          <a:bodyPr>
            <a:normAutofit/>
          </a:bodyPr>
          <a:lstStyle/>
          <a:p>
            <a:r>
              <a:rPr lang="en-US" sz="3200" dirty="0" smtClean="0">
                <a:latin typeface="Arial Narrow" pitchFamily="34" charset="0"/>
              </a:rPr>
              <a:t>Sewing</a:t>
            </a:r>
            <a:endParaRPr lang="en-US" sz="3200" dirty="0">
              <a:latin typeface="Arial Narrow" pitchFamily="34" charset="0"/>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4301797" cy="322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297202" cy="322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50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iran\AppData\Local\Microsoft\Windows\Temporary Internet Files\Content.Outlook\2A2KVG4S\wallet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iran\AppData\Local\Microsoft\Windows\Temporary Internet Files\Content.Outlook\2A2KVG4S\541821_461520753910244_40438363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5" y="3458496"/>
            <a:ext cx="4482439" cy="33700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6364" y="533400"/>
            <a:ext cx="8416636" cy="2925096"/>
          </a:xfrm>
        </p:spPr>
        <p:txBody>
          <a:bodyPr>
            <a:noAutofit/>
          </a:bodyPr>
          <a:lstStyle/>
          <a:p>
            <a:pPr algn="l"/>
            <a:r>
              <a:rPr lang="en-US" sz="3200" dirty="0" smtClean="0"/>
              <a:t>In the sewing program the girls learn how to sew and repair clothing. After graduation many of our girls go back to their villages and start up a small business or find work in a shop. </a:t>
            </a:r>
            <a:br>
              <a:rPr lang="en-US" sz="3200" dirty="0" smtClean="0"/>
            </a:br>
            <a:endParaRPr lang="en-US" sz="3200" dirty="0"/>
          </a:p>
        </p:txBody>
      </p:sp>
    </p:spTree>
    <p:extLst>
      <p:ext uri="{BB962C8B-B14F-4D97-AF65-F5344CB8AC3E}">
        <p14:creationId xmlns:p14="http://schemas.microsoft.com/office/powerpoint/2010/main" val="783612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iran\Dropbox\Photos\SHF SCHOOL GIRLS\ph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1695" y="3119868"/>
            <a:ext cx="4912305" cy="327487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5124" name="Picture 4" descr="C:\Users\kiran\AppData\Local\Microsoft\Windows\Temporary Internet Files\Content.Outlook\2A2KVG4S\sal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19868"/>
            <a:ext cx="4366493" cy="327487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610600" cy="2209800"/>
          </a:xfrm>
        </p:spPr>
        <p:txBody>
          <a:bodyPr>
            <a:normAutofit fontScale="90000"/>
          </a:bodyPr>
          <a:lstStyle/>
          <a:p>
            <a:r>
              <a:rPr lang="en-US" dirty="0" smtClean="0"/>
              <a:t>Congratulations to our 1</a:t>
            </a:r>
            <a:r>
              <a:rPr lang="en-US" baseline="30000" dirty="0" smtClean="0"/>
              <a:t>st</a:t>
            </a:r>
            <a:r>
              <a:rPr lang="en-US" dirty="0" smtClean="0"/>
              <a:t> Graduating class of 2012 for opening a beauty salon in Kampala! The shop is a big success. </a:t>
            </a:r>
            <a:endParaRPr lang="en-US" dirty="0"/>
          </a:p>
        </p:txBody>
      </p:sp>
    </p:spTree>
    <p:extLst>
      <p:ext uri="{BB962C8B-B14F-4D97-AF65-F5344CB8AC3E}">
        <p14:creationId xmlns:p14="http://schemas.microsoft.com/office/powerpoint/2010/main" val="228265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iran\Desktop\Uganda\Pictures from Jen\Beadmaking-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52401"/>
            <a:ext cx="2894011" cy="434237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8195" name="Picture 3" descr="C:\Users\kiran\Desktop\Uganda\Pictures from Jen\Beadmaking-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85" y="152401"/>
            <a:ext cx="5530039" cy="3685539"/>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439" y="4596337"/>
            <a:ext cx="3168373" cy="22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kiran\Dropbox\Robin visits Rotary Kampala\assorted-bea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7107"/>
            <a:ext cx="5593039" cy="254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59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685800"/>
            <a:ext cx="5061721" cy="4495800"/>
          </a:xfrm>
        </p:spPr>
        <p:txBody>
          <a:bodyPr>
            <a:noAutofit/>
          </a:bodyPr>
          <a:lstStyle/>
          <a:p>
            <a:r>
              <a:rPr lang="en-US" sz="3600" dirty="0" smtClean="0">
                <a:solidFill>
                  <a:schemeClr val="bg2">
                    <a:lumMod val="25000"/>
                  </a:schemeClr>
                </a:solidFill>
                <a:latin typeface="Arial Narrow" pitchFamily="34" charset="0"/>
              </a:rPr>
              <a:t>Economic and community Development</a:t>
            </a:r>
            <a:br>
              <a:rPr lang="en-US" sz="3600" dirty="0" smtClean="0">
                <a:solidFill>
                  <a:schemeClr val="bg2">
                    <a:lumMod val="25000"/>
                  </a:schemeClr>
                </a:solidFill>
                <a:latin typeface="Arial Narrow" pitchFamily="34" charset="0"/>
              </a:rPr>
            </a:br>
            <a:endParaRPr lang="en-US" sz="3600" dirty="0">
              <a:solidFill>
                <a:schemeClr val="bg2">
                  <a:lumMod val="25000"/>
                </a:schemeClr>
              </a:solidFill>
              <a:latin typeface="Arial Narrow" pitchFamily="34" charset="0"/>
            </a:endParaRPr>
          </a:p>
        </p:txBody>
      </p:sp>
      <p:sp>
        <p:nvSpPr>
          <p:cNvPr id="5" name="Content Placeholder 4"/>
          <p:cNvSpPr>
            <a:spLocks noGrp="1"/>
          </p:cNvSpPr>
          <p:nvPr>
            <p:ph sz="half" idx="2"/>
          </p:nvPr>
        </p:nvSpPr>
        <p:spPr>
          <a:xfrm>
            <a:off x="4267200" y="1979179"/>
            <a:ext cx="4876800" cy="4871894"/>
          </a:xfrm>
        </p:spPr>
        <p:txBody>
          <a:bodyPr>
            <a:normAutofit fontScale="92500" lnSpcReduction="10000"/>
          </a:bodyPr>
          <a:lstStyle/>
          <a:p>
            <a:pPr marL="0" indent="0">
              <a:buNone/>
            </a:pPr>
            <a:r>
              <a:rPr lang="en-US" dirty="0" smtClean="0"/>
              <a:t> </a:t>
            </a:r>
          </a:p>
          <a:p>
            <a:pPr marL="0" indent="0">
              <a:buNone/>
            </a:pPr>
            <a:r>
              <a:rPr lang="en-US" sz="3900" i="1" dirty="0" smtClean="0">
                <a:solidFill>
                  <a:schemeClr val="bg2">
                    <a:lumMod val="25000"/>
                  </a:schemeClr>
                </a:solidFill>
              </a:rPr>
              <a:t>“Educating women and girls has the most optimistic, positive effects on families, communities and economies worldwide. To see it is to know it.”</a:t>
            </a:r>
          </a:p>
          <a:p>
            <a:pPr marL="0" indent="0">
              <a:buNone/>
            </a:pPr>
            <a:r>
              <a:rPr lang="en-US" i="1" dirty="0" smtClean="0">
                <a:solidFill>
                  <a:schemeClr val="bg2">
                    <a:lumMod val="25000"/>
                  </a:schemeClr>
                </a:solidFill>
              </a:rPr>
              <a:t>Meryl Streep</a:t>
            </a:r>
          </a:p>
          <a:p>
            <a:pPr marL="0" indent="0">
              <a:buNone/>
            </a:pPr>
            <a:endParaRPr lang="en-US" i="1" dirty="0">
              <a:solidFill>
                <a:schemeClr val="bg2">
                  <a:lumMod val="25000"/>
                </a:schemeClr>
              </a:solidFill>
            </a:endParaRPr>
          </a:p>
          <a:p>
            <a:pPr marL="0" indent="0">
              <a:buNone/>
            </a:pPr>
            <a:endParaRPr lang="en-US" i="1" dirty="0">
              <a:solidFill>
                <a:schemeClr val="bg2">
                  <a:lumMod val="25000"/>
                </a:schemeClr>
              </a:solidFill>
            </a:endParaRPr>
          </a:p>
        </p:txBody>
      </p:sp>
      <p:pic>
        <p:nvPicPr>
          <p:cNvPr id="4098" name="Picture 2" descr="C:\Users\kiran\Dropbox\Camera Uploads\2009-05-28 00.10.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400"/>
            <a:ext cx="396580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5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2895600" cy="1282700"/>
          </a:xfrm>
        </p:spPr>
        <p:txBody>
          <a:bodyPr>
            <a:noAutofit/>
          </a:bodyPr>
          <a:lstStyle/>
          <a:p>
            <a:r>
              <a:rPr lang="en-US" sz="3200" dirty="0" smtClean="0"/>
              <a:t/>
            </a:r>
            <a:br>
              <a:rPr lang="en-US" sz="3200" dirty="0" smtClean="0"/>
            </a:br>
            <a:r>
              <a:rPr lang="en-US" sz="3200" dirty="0"/>
              <a:t/>
            </a:r>
            <a:br>
              <a:rPr lang="en-US" sz="3200" dirty="0"/>
            </a:br>
            <a:r>
              <a:rPr lang="en-US" sz="3200" dirty="0" smtClean="0"/>
              <a:t>Our Partners for the cause:</a:t>
            </a:r>
            <a:br>
              <a:rPr lang="en-US" sz="3200" dirty="0" smtClean="0"/>
            </a:br>
            <a:endParaRPr lang="en-US" sz="3200" dirty="0"/>
          </a:p>
        </p:txBody>
      </p:sp>
      <p:sp>
        <p:nvSpPr>
          <p:cNvPr id="4" name="Text Placeholder 3"/>
          <p:cNvSpPr>
            <a:spLocks noGrp="1"/>
          </p:cNvSpPr>
          <p:nvPr>
            <p:ph type="body" sz="half" idx="2"/>
          </p:nvPr>
        </p:nvSpPr>
        <p:spPr>
          <a:xfrm>
            <a:off x="457200" y="1828800"/>
            <a:ext cx="3048000" cy="4876800"/>
          </a:xfrm>
        </p:spPr>
        <p:txBody>
          <a:bodyPr>
            <a:normAutofit/>
          </a:bodyPr>
          <a:lstStyle/>
          <a:p>
            <a:pPr marL="342900" indent="-342900">
              <a:buFont typeface="Arial" pitchFamily="34" charset="0"/>
              <a:buChar char="•"/>
            </a:pPr>
            <a:r>
              <a:rPr lang="en-US" sz="2400" dirty="0" smtClean="0">
                <a:latin typeface="Arial" pitchFamily="34" charset="0"/>
                <a:cs typeface="Arial" pitchFamily="34" charset="0"/>
              </a:rPr>
              <a:t>Set Her Free</a:t>
            </a:r>
          </a:p>
          <a:p>
            <a:pPr marL="342900" indent="-342900">
              <a:buFont typeface="Arial" pitchFamily="34" charset="0"/>
              <a:buChar char="•"/>
            </a:pPr>
            <a:r>
              <a:rPr lang="en-US" sz="2400" dirty="0" smtClean="0">
                <a:latin typeface="Arial" pitchFamily="34" charset="0"/>
                <a:cs typeface="Arial" pitchFamily="34" charset="0"/>
              </a:rPr>
              <a:t>Rotary Club of Fanwood Scotch Plains</a:t>
            </a:r>
          </a:p>
          <a:p>
            <a:pPr marL="342900" indent="-342900">
              <a:buFont typeface="Arial" pitchFamily="34" charset="0"/>
              <a:buChar char="•"/>
            </a:pPr>
            <a:r>
              <a:rPr lang="en-US" sz="2400" dirty="0" smtClean="0">
                <a:latin typeface="Arial" pitchFamily="34" charset="0"/>
                <a:cs typeface="Arial" pitchFamily="34" charset="0"/>
              </a:rPr>
              <a:t>Rotary District 7510</a:t>
            </a:r>
          </a:p>
          <a:p>
            <a:pPr marL="342900" indent="-342900">
              <a:buFont typeface="Arial" pitchFamily="34" charset="0"/>
              <a:buChar char="•"/>
            </a:pPr>
            <a:r>
              <a:rPr lang="en-US" sz="2400" dirty="0" smtClean="0">
                <a:latin typeface="Arial" pitchFamily="34" charset="0"/>
                <a:cs typeface="Arial" pitchFamily="34" charset="0"/>
              </a:rPr>
              <a:t>Rotary Club of Kampala</a:t>
            </a:r>
          </a:p>
          <a:p>
            <a:pPr marL="342900" indent="-342900">
              <a:buFont typeface="Arial" pitchFamily="34" charset="0"/>
              <a:buChar char="•"/>
            </a:pPr>
            <a:r>
              <a:rPr lang="en-US" sz="2400" dirty="0" err="1" smtClean="0">
                <a:latin typeface="Arial" pitchFamily="34" charset="0"/>
                <a:cs typeface="Arial" pitchFamily="34" charset="0"/>
              </a:rPr>
              <a:t>Naguru</a:t>
            </a:r>
            <a:r>
              <a:rPr lang="en-US" sz="2400" dirty="0" smtClean="0">
                <a:latin typeface="Arial" pitchFamily="34" charset="0"/>
                <a:cs typeface="Arial" pitchFamily="34" charset="0"/>
              </a:rPr>
              <a:t> Teenage Center</a:t>
            </a:r>
          </a:p>
          <a:p>
            <a:pPr marL="342900" indent="-342900">
              <a:buFont typeface="Arial" pitchFamily="34" charset="0"/>
              <a:buChar char="•"/>
            </a:pPr>
            <a:r>
              <a:rPr lang="en-US" sz="2400" dirty="0" smtClean="0">
                <a:latin typeface="Arial" pitchFamily="34" charset="0"/>
                <a:cs typeface="Arial" pitchFamily="34" charset="0"/>
              </a:rPr>
              <a:t>Segal Foundation</a:t>
            </a:r>
            <a:endParaRPr lang="en-US" sz="2400" dirty="0">
              <a:latin typeface="Arial" pitchFamily="34" charset="0"/>
              <a:cs typeface="Arial" pitchFamily="34" charset="0"/>
            </a:endParaRPr>
          </a:p>
        </p:txBody>
      </p:sp>
      <p:pic>
        <p:nvPicPr>
          <p:cNvPr id="6146" name="Picture 2" descr="C:\Users\kiran\AppData\Local\Microsoft\Windows\Temporary Internet Files\Content.Outlook\2A2KVG4S\Robin visits robinah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77982"/>
            <a:ext cx="4599286"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39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637" y="533400"/>
            <a:ext cx="9102437" cy="3909476"/>
          </a:xfrm>
        </p:spPr>
        <p:txBody>
          <a:bodyPr>
            <a:normAutofit fontScale="25000" lnSpcReduction="20000"/>
          </a:bodyPr>
          <a:lstStyle/>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sz="6200" b="1" dirty="0" smtClean="0"/>
          </a:p>
          <a:p>
            <a:pPr marL="0" indent="0">
              <a:buNone/>
            </a:pPr>
            <a:endParaRPr lang="en-US" sz="6200" b="1" dirty="0"/>
          </a:p>
          <a:p>
            <a:pPr marL="0" indent="0">
              <a:buNone/>
            </a:pPr>
            <a:r>
              <a:rPr lang="en-US" sz="11200" b="1" dirty="0" smtClean="0"/>
              <a:t>VISION</a:t>
            </a:r>
          </a:p>
          <a:p>
            <a:pPr marL="0" indent="0">
              <a:buNone/>
            </a:pPr>
            <a:r>
              <a:rPr lang="en-US" sz="11200" dirty="0" smtClean="0"/>
              <a:t>By the utilization of tools given, our goal is for these women to experience a positive transformation, to become self-worthy and to lead a sustainable way of life.</a:t>
            </a:r>
          </a:p>
          <a:p>
            <a:pPr marL="0" indent="0" algn="ctr">
              <a:buNone/>
            </a:pPr>
            <a:r>
              <a:rPr lang="en-US" sz="11200" dirty="0" smtClean="0"/>
              <a:t>           Empowering Young Women of Uganda</a:t>
            </a:r>
            <a:endParaRPr lang="en-US" sz="11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527" y="4114800"/>
            <a:ext cx="623454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2884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779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4648200" cy="2057400"/>
          </a:xfrm>
        </p:spPr>
        <p:txBody>
          <a:bodyPr>
            <a:normAutofit/>
          </a:bodyPr>
          <a:lstStyle/>
          <a:p>
            <a:r>
              <a:rPr lang="en-US" dirty="0" smtClean="0"/>
              <a:t/>
            </a:r>
            <a:br>
              <a:rPr lang="en-US" dirty="0" smtClean="0"/>
            </a:br>
            <a:endParaRPr lang="en-US" dirty="0"/>
          </a:p>
        </p:txBody>
      </p:sp>
      <p:sp>
        <p:nvSpPr>
          <p:cNvPr id="3" name="Content Placeholder 2"/>
          <p:cNvSpPr>
            <a:spLocks noGrp="1"/>
          </p:cNvSpPr>
          <p:nvPr>
            <p:ph idx="1"/>
          </p:nvPr>
        </p:nvSpPr>
        <p:spPr>
          <a:xfrm>
            <a:off x="4953000" y="228599"/>
            <a:ext cx="3962400" cy="6400801"/>
          </a:xfrm>
        </p:spPr>
        <p:txBody>
          <a:bodyPr>
            <a:noAutofit/>
          </a:bodyPr>
          <a:lstStyle/>
          <a:p>
            <a:pPr marL="0" indent="0">
              <a:buNone/>
            </a:pPr>
            <a:r>
              <a:rPr lang="en-US" sz="2800" dirty="0" smtClean="0"/>
              <a:t>SHF Uganda was founded by </a:t>
            </a:r>
            <a:r>
              <a:rPr lang="en-US" sz="2800" dirty="0" err="1" smtClean="0"/>
              <a:t>Robinah</a:t>
            </a:r>
            <a:r>
              <a:rPr lang="en-US" sz="2800" dirty="0" smtClean="0"/>
              <a:t> Sarah, a Ugandan woman who lives outside the city of Kampala. She has spent many years walking the dirt paths of several city slums speaking with the young girls she finds in the brothels. </a:t>
            </a:r>
          </a:p>
          <a:p>
            <a:pPr marL="0" indent="0">
              <a:buNone/>
            </a:pPr>
            <a:r>
              <a:rPr lang="en-US" sz="1600" dirty="0"/>
              <a:t>The Fanwood Scotch Plains Rotary and Scotch Plains Fanwood  has vowed to assist the young girls of Kampala, Uganda and the home of  “Set Her Free”.</a:t>
            </a:r>
          </a:p>
          <a:p>
            <a:pPr marL="0" indent="0">
              <a:buNone/>
            </a:pPr>
            <a:endParaRPr lang="en-US" sz="1600" dirty="0"/>
          </a:p>
          <a:p>
            <a:pPr marL="1371600" lvl="3" indent="0">
              <a:buNone/>
            </a:pPr>
            <a:endParaRPr lang="en-US" sz="1600" dirty="0"/>
          </a:p>
        </p:txBody>
      </p:sp>
      <p:sp>
        <p:nvSpPr>
          <p:cNvPr id="5" name="Text Placeholder 4"/>
          <p:cNvSpPr>
            <a:spLocks noGrp="1"/>
          </p:cNvSpPr>
          <p:nvPr>
            <p:ph type="body" sz="half" idx="2"/>
          </p:nvPr>
        </p:nvSpPr>
        <p:spPr>
          <a:xfrm>
            <a:off x="685800" y="0"/>
            <a:ext cx="4267200" cy="6802582"/>
          </a:xfrm>
        </p:spPr>
        <p:txBody>
          <a:bodyPr/>
          <a:lstStyle/>
          <a:p>
            <a:endParaRPr lang="en-US" sz="1600" b="1"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56388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kiran\Desktop\Uganda\Robins Trip pics\297170_2274178968193_1060235445_2449202_110843868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0338"/>
            <a:ext cx="3888680" cy="6651462"/>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8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27" y="152400"/>
            <a:ext cx="8527473" cy="1828800"/>
          </a:xfrm>
        </p:spPr>
        <p:txBody>
          <a:bodyPr>
            <a:normAutofit/>
          </a:bodyPr>
          <a:lstStyle/>
          <a:p>
            <a:pPr marL="0" indent="0">
              <a:buNone/>
            </a:pPr>
            <a:r>
              <a:rPr lang="en-US" sz="4500" b="1" dirty="0" smtClean="0"/>
              <a:t>Our Hopes and Dreams for the Future:</a:t>
            </a:r>
          </a:p>
          <a:p>
            <a:endParaRPr lang="en-US" dirty="0" smtClean="0"/>
          </a:p>
          <a:p>
            <a:pPr marL="0" indent="0">
              <a:buNone/>
            </a:pPr>
            <a:endParaRPr lang="en-US" dirty="0"/>
          </a:p>
        </p:txBody>
      </p:sp>
      <p:sp>
        <p:nvSpPr>
          <p:cNvPr id="4" name="Text Placeholder 3"/>
          <p:cNvSpPr>
            <a:spLocks noGrp="1"/>
          </p:cNvSpPr>
          <p:nvPr>
            <p:ph type="body" sz="half" idx="2"/>
          </p:nvPr>
        </p:nvSpPr>
        <p:spPr>
          <a:xfrm>
            <a:off x="0" y="0"/>
            <a:ext cx="3810000" cy="307777"/>
          </a:xfrm>
        </p:spPr>
        <p:txBody>
          <a:bodyPr wrap="square">
            <a:spAutoFit/>
          </a:bodyPr>
          <a:lstStyle/>
          <a:p>
            <a:r>
              <a:rPr lang="en-US" dirty="0" smtClean="0"/>
              <a:t>.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17965"/>
            <a:ext cx="7999475" cy="351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64" y="3477850"/>
            <a:ext cx="1773740" cy="177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kiran\AppData\Local\Microsoft\Windows\Temporary Internet Files\Content.Outlook\2A2KVG4S\Rotary district 7510 - imagi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97" y="1711934"/>
            <a:ext cx="1765915" cy="176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2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4" y="2895600"/>
            <a:ext cx="8569036" cy="37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6364" y="457200"/>
            <a:ext cx="8569036" cy="2246769"/>
          </a:xfrm>
          <a:prstGeom prst="rect">
            <a:avLst/>
          </a:prstGeom>
        </p:spPr>
        <p:txBody>
          <a:bodyPr wrap="square">
            <a:spAutoFit/>
          </a:bodyPr>
          <a:lstStyle/>
          <a:p>
            <a:pPr algn="ctr"/>
            <a:r>
              <a:rPr lang="en-US" sz="3200" dirty="0" smtClean="0"/>
              <a:t>DONATIONS</a:t>
            </a:r>
          </a:p>
          <a:p>
            <a:endParaRPr lang="en-US" dirty="0"/>
          </a:p>
          <a:p>
            <a:pPr algn="ctr"/>
            <a:r>
              <a:rPr lang="en-US" dirty="0" smtClean="0"/>
              <a:t>100% OF YOUR DONATIONS GOES DIRECTLY TO THE CAUSE. </a:t>
            </a:r>
          </a:p>
          <a:p>
            <a:endParaRPr lang="en-US" dirty="0"/>
          </a:p>
          <a:p>
            <a:pPr algn="ctr"/>
            <a:r>
              <a:rPr lang="en-US" dirty="0" smtClean="0"/>
              <a:t>All Donations can be sent to FSP Rotary side-marked: Beads of Hope donation. FSP Rotary, PO Box 426, Fanwood, NJ 07023. Any questions or comments please write to : Kiran@designalternativesllc.com. Or call 908-403-1985</a:t>
            </a:r>
            <a:endParaRPr lang="en-US" dirty="0"/>
          </a:p>
        </p:txBody>
      </p:sp>
    </p:spTree>
    <p:extLst>
      <p:ext uri="{BB962C8B-B14F-4D97-AF65-F5344CB8AC3E}">
        <p14:creationId xmlns:p14="http://schemas.microsoft.com/office/powerpoint/2010/main" val="304828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4" y="2877937"/>
            <a:ext cx="5701145" cy="381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Reaching out into the slums</a:t>
            </a:r>
            <a:endParaRPr lang="en-US"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1239981"/>
            <a:ext cx="1967345" cy="295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95600" y="1143000"/>
            <a:ext cx="5715000" cy="1569660"/>
          </a:xfrm>
          <a:prstGeom prst="rect">
            <a:avLst/>
          </a:prstGeom>
        </p:spPr>
        <p:txBody>
          <a:bodyPr wrap="square">
            <a:spAutoFit/>
          </a:bodyPr>
          <a:lstStyle/>
          <a:p>
            <a:r>
              <a:rPr lang="en-US" sz="2400" dirty="0" smtClean="0"/>
              <a:t>We </a:t>
            </a:r>
            <a:r>
              <a:rPr lang="en-US" sz="2400" dirty="0"/>
              <a:t>all know it is wrong to exploit our youth and we will continue to join with our partners supporting these girls and believing we can put an end to this horrible reality</a:t>
            </a:r>
          </a:p>
        </p:txBody>
      </p:sp>
    </p:spTree>
    <p:extLst>
      <p:ext uri="{BB962C8B-B14F-4D97-AF65-F5344CB8AC3E}">
        <p14:creationId xmlns:p14="http://schemas.microsoft.com/office/powerpoint/2010/main" val="108827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p:txBody>
      </p:sp>
      <p:sp>
        <p:nvSpPr>
          <p:cNvPr id="4" name="Text Placeholder 3"/>
          <p:cNvSpPr>
            <a:spLocks noGrp="1"/>
          </p:cNvSpPr>
          <p:nvPr>
            <p:ph type="body" sz="half" idx="2"/>
          </p:nvPr>
        </p:nvSpPr>
        <p:spPr>
          <a:xfrm>
            <a:off x="457200" y="228600"/>
            <a:ext cx="4354990" cy="5897563"/>
          </a:xfrm>
        </p:spPr>
        <p:txBody>
          <a:bodyPr>
            <a:normAutofit/>
          </a:bodyPr>
          <a:lstStyle/>
          <a:p>
            <a:r>
              <a:rPr lang="en-US" sz="4400" dirty="0" smtClean="0">
                <a:solidFill>
                  <a:schemeClr val="accent6">
                    <a:lumMod val="50000"/>
                  </a:schemeClr>
                </a:solidFill>
                <a:latin typeface="Arial" pitchFamily="34" charset="0"/>
                <a:ea typeface="Batang" pitchFamily="18" charset="-127"/>
                <a:cs typeface="Arial" pitchFamily="34" charset="0"/>
              </a:rPr>
              <a:t>MARIA</a:t>
            </a:r>
            <a:endParaRPr lang="en-US" sz="4400" dirty="0">
              <a:solidFill>
                <a:schemeClr val="accent6">
                  <a:lumMod val="50000"/>
                </a:schemeClr>
              </a:solidFill>
              <a:latin typeface="Arial" pitchFamily="34" charset="0"/>
              <a:ea typeface="Batang" pitchFamily="18" charset="-127"/>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4744"/>
            <a:ext cx="5065714" cy="6269555"/>
          </a:xfrm>
          <a:prstGeom prst="rect">
            <a:avLst/>
          </a:prstGeom>
          <a:noFill/>
          <a:ln w="571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34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9156" y="0"/>
            <a:ext cx="3804844" cy="6629400"/>
          </a:xfrm>
        </p:spPr>
        <p:txBody>
          <a:bodyPr>
            <a:normAutofit/>
          </a:bodyPr>
          <a:lstStyle/>
          <a:p>
            <a:endParaRPr lang="en-US" dirty="0"/>
          </a:p>
          <a:p>
            <a:pPr marL="0" indent="0">
              <a:buNone/>
            </a:pPr>
            <a:r>
              <a:rPr lang="en-US" dirty="0" smtClean="0">
                <a:solidFill>
                  <a:schemeClr val="accent3">
                    <a:lumMod val="50000"/>
                  </a:schemeClr>
                </a:solidFill>
              </a:rPr>
              <a:t>JUSTINE</a:t>
            </a:r>
          </a:p>
          <a:p>
            <a:pPr marL="0" indent="0">
              <a:buNone/>
            </a:pPr>
            <a:r>
              <a:rPr lang="en-US" dirty="0" smtClean="0">
                <a:solidFill>
                  <a:schemeClr val="accent3">
                    <a:lumMod val="50000"/>
                  </a:schemeClr>
                </a:solidFill>
              </a:rPr>
              <a:t>Justine </a:t>
            </a:r>
            <a:r>
              <a:rPr lang="en-US" dirty="0">
                <a:solidFill>
                  <a:schemeClr val="accent3">
                    <a:lumMod val="50000"/>
                  </a:schemeClr>
                </a:solidFill>
              </a:rPr>
              <a:t>came to Set Her Free when she was 17 years old. Her parents had forced her to drop out of school because they could not afford her fees. </a:t>
            </a:r>
          </a:p>
          <a:p>
            <a:endParaRPr lang="en-US" dirty="0">
              <a:solidFill>
                <a:schemeClr val="accent3">
                  <a:lumMod val="50000"/>
                </a:schemeClr>
              </a:solidFill>
            </a:endParaRPr>
          </a:p>
          <a:p>
            <a:endParaRPr lang="en-US" sz="4000" dirty="0">
              <a:solidFill>
                <a:schemeClr val="accent3">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10" y="152400"/>
            <a:ext cx="5006100" cy="4223072"/>
          </a:xfrm>
          <a:prstGeom prst="rect">
            <a:avLst/>
          </a:prstGeom>
          <a:noFill/>
          <a:ln w="5715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0272"/>
            <a:ext cx="2075509" cy="20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kiran\AppData\Local\Microsoft\Windows\Temporary Internet Files\Content.Outlook\2A2KVG4S\Rotary district 7510 - imag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876800"/>
            <a:ext cx="1878981" cy="187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66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76200"/>
            <a:ext cx="4396508" cy="6733309"/>
          </a:xfrm>
        </p:spPr>
        <p:txBody>
          <a:bodyPr>
            <a:normAutofit fontScale="85000" lnSpcReduction="20000"/>
          </a:bodyPr>
          <a:lstStyle/>
          <a:p>
            <a:pPr marL="0" indent="0">
              <a:buNone/>
            </a:pPr>
            <a:r>
              <a:rPr lang="en-US" dirty="0" smtClean="0">
                <a:solidFill>
                  <a:srgbClr val="C00000"/>
                </a:solidFill>
              </a:rPr>
              <a:t>Set Her Free Program offers:</a:t>
            </a:r>
          </a:p>
          <a:p>
            <a:pPr marL="0" indent="0">
              <a:buNone/>
            </a:pPr>
            <a:endParaRPr lang="en-US" dirty="0" smtClean="0">
              <a:solidFill>
                <a:srgbClr val="C00000"/>
              </a:solidFill>
            </a:endParaRPr>
          </a:p>
          <a:p>
            <a:r>
              <a:rPr lang="en-US" dirty="0" smtClean="0">
                <a:solidFill>
                  <a:srgbClr val="C00000"/>
                </a:solidFill>
              </a:rPr>
              <a:t>Basic Need</a:t>
            </a:r>
          </a:p>
          <a:p>
            <a:r>
              <a:rPr lang="en-US" dirty="0" smtClean="0">
                <a:solidFill>
                  <a:srgbClr val="C00000"/>
                </a:solidFill>
              </a:rPr>
              <a:t>Medical and physiological Care</a:t>
            </a:r>
          </a:p>
          <a:p>
            <a:r>
              <a:rPr lang="en-US" dirty="0" smtClean="0">
                <a:solidFill>
                  <a:srgbClr val="C00000"/>
                </a:solidFill>
              </a:rPr>
              <a:t>Formal Education</a:t>
            </a:r>
          </a:p>
          <a:p>
            <a:r>
              <a:rPr lang="en-US" dirty="0" smtClean="0">
                <a:solidFill>
                  <a:srgbClr val="C00000"/>
                </a:solidFill>
              </a:rPr>
              <a:t>Vocational Skills Training and Apprenticeships</a:t>
            </a:r>
          </a:p>
          <a:p>
            <a:r>
              <a:rPr lang="en-US" dirty="0" smtClean="0">
                <a:solidFill>
                  <a:srgbClr val="C00000"/>
                </a:solidFill>
              </a:rPr>
              <a:t>Entrepreneurial skills </a:t>
            </a:r>
          </a:p>
          <a:p>
            <a:r>
              <a:rPr lang="en-US" dirty="0" smtClean="0">
                <a:solidFill>
                  <a:srgbClr val="C00000"/>
                </a:solidFill>
              </a:rPr>
              <a:t>Mentorship</a:t>
            </a:r>
          </a:p>
          <a:p>
            <a:r>
              <a:rPr lang="en-US" dirty="0" smtClean="0">
                <a:solidFill>
                  <a:srgbClr val="C00000"/>
                </a:solidFill>
              </a:rPr>
              <a:t>Leadership Training</a:t>
            </a:r>
          </a:p>
          <a:p>
            <a:r>
              <a:rPr lang="en-US" dirty="0" smtClean="0">
                <a:solidFill>
                  <a:srgbClr val="C00000"/>
                </a:solidFill>
              </a:rPr>
              <a:t>Religious Discipleship</a:t>
            </a:r>
          </a:p>
          <a:p>
            <a:r>
              <a:rPr lang="en-US" dirty="0" smtClean="0">
                <a:solidFill>
                  <a:srgbClr val="C00000"/>
                </a:solidFill>
              </a:rPr>
              <a:t>The Arts</a:t>
            </a:r>
          </a:p>
          <a:p>
            <a:r>
              <a:rPr lang="en-US" dirty="0" smtClean="0">
                <a:solidFill>
                  <a:srgbClr val="C00000"/>
                </a:solidFill>
              </a:rPr>
              <a:t>Athletics</a:t>
            </a:r>
          </a:p>
          <a:p>
            <a:r>
              <a:rPr lang="en-US" dirty="0" smtClean="0">
                <a:solidFill>
                  <a:srgbClr val="C00000"/>
                </a:solidFill>
              </a:rPr>
              <a:t>Community Outreach</a:t>
            </a:r>
          </a:p>
          <a:p>
            <a:r>
              <a:rPr lang="en-US" dirty="0" smtClean="0">
                <a:solidFill>
                  <a:srgbClr val="C00000"/>
                </a:solidFill>
              </a:rPr>
              <a:t>Follow Up Care</a:t>
            </a:r>
          </a:p>
          <a:p>
            <a:endParaRPr lang="en-US" dirty="0" smtClean="0"/>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889" y="3830781"/>
            <a:ext cx="4687455" cy="281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kiran\Desktop\Uganda\Pictures from Jen\the loved o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508" y="304800"/>
            <a:ext cx="4682836" cy="351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3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0" y="5065713"/>
            <a:ext cx="3303587"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88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228599" y="381000"/>
            <a:ext cx="6019801" cy="1295400"/>
          </a:xfrm>
        </p:spPr>
        <p:txBody>
          <a:bodyPr>
            <a:normAutofit/>
          </a:bodyPr>
          <a:lstStyle/>
          <a:p>
            <a:r>
              <a:rPr lang="en-US" sz="3600" i="1" dirty="0">
                <a:solidFill>
                  <a:schemeClr val="bg2">
                    <a:lumMod val="50000"/>
                  </a:schemeClr>
                </a:solidFill>
                <a:latin typeface="Arial" pitchFamily="34" charset="0"/>
                <a:cs typeface="Arial" pitchFamily="34" charset="0"/>
              </a:rPr>
              <a:t>Set Her Free </a:t>
            </a:r>
            <a:r>
              <a:rPr lang="en-US" sz="3600" dirty="0">
                <a:solidFill>
                  <a:schemeClr val="bg2">
                    <a:lumMod val="50000"/>
                  </a:schemeClr>
                </a:solidFill>
                <a:latin typeface="Arial" pitchFamily="34" charset="0"/>
                <a:cs typeface="Arial" pitchFamily="34" charset="0"/>
              </a:rPr>
              <a:t>Homes</a:t>
            </a:r>
          </a:p>
          <a:p>
            <a:endParaRPr lang="en-US"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7709" y="1752600"/>
            <a:ext cx="492041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9"/>
          <p:cNvSpPr>
            <a:spLocks noGrp="1"/>
          </p:cNvSpPr>
          <p:nvPr>
            <p:ph type="body" sz="quarter" idx="3"/>
          </p:nvPr>
        </p:nvSpPr>
        <p:spPr>
          <a:xfrm>
            <a:off x="4800600" y="4038600"/>
            <a:ext cx="4191000" cy="2667000"/>
          </a:xfrm>
        </p:spPr>
        <p:txBody>
          <a:bodyPr/>
          <a:lstStyle/>
          <a:p>
            <a:r>
              <a:rPr lang="en-US" dirty="0" err="1" smtClean="0"/>
              <a:t>Keti</a:t>
            </a:r>
            <a:endParaRPr lang="en-US" dirty="0"/>
          </a:p>
        </p:txBody>
      </p:sp>
      <p:pic>
        <p:nvPicPr>
          <p:cNvPr id="8195"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5786090" y="360218"/>
            <a:ext cx="335791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kiran\AppData\Local\Microsoft\Windows\Temporary Internet Files\Content.Outlook\2A2KVG4S\SHF HOUS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895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5105400"/>
            <a:ext cx="4523509" cy="461665"/>
          </a:xfrm>
          <a:prstGeom prst="rect">
            <a:avLst/>
          </a:prstGeom>
        </p:spPr>
        <p:txBody>
          <a:bodyPr wrap="square">
            <a:spAutoFit/>
          </a:bodyPr>
          <a:lstStyle/>
          <a:p>
            <a:r>
              <a:rPr lang="en-US" sz="2400" b="1" dirty="0" err="1"/>
              <a:t>Bwaise</a:t>
            </a:r>
            <a:endParaRPr lang="en-US" sz="2400" b="1" dirty="0"/>
          </a:p>
        </p:txBody>
      </p:sp>
    </p:spTree>
    <p:extLst>
      <p:ext uri="{BB962C8B-B14F-4D97-AF65-F5344CB8AC3E}">
        <p14:creationId xmlns:p14="http://schemas.microsoft.com/office/powerpoint/2010/main" val="350658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9382"/>
            <a:ext cx="8331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43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410</Words>
  <Application>Microsoft Office PowerPoint</Application>
  <PresentationFormat>On-screen Show (4:3)</PresentationFormat>
  <Paragraphs>63</Paragraphs>
  <Slides>21</Slides>
  <Notes>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 </vt:lpstr>
      <vt:lpstr>Reaching out into the slums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Volunteers go to Kampala</vt:lpstr>
      <vt:lpstr>Vocational Programs</vt:lpstr>
      <vt:lpstr>In the sewing program the girls learn how to sew and repair clothing. After graduation many of our girls go back to their villages and start up a small business or find work in a shop.  </vt:lpstr>
      <vt:lpstr>Congratulations to our 1st Graduating class of 2012 for opening a beauty salon in Kampala! The shop is a big success. </vt:lpstr>
      <vt:lpstr>PowerPoint Presentation</vt:lpstr>
      <vt:lpstr>Economic and community Development </vt:lpstr>
      <vt:lpstr>  Our Partners for the cause: </vt:lpstr>
      <vt:lpstr>PowerPoint Presentation</vt:lpstr>
      <vt:lpstr>PowerPoint Presentation</vt:lpstr>
      <vt:lpstr>PowerPoint Presentation</vt:lpstr>
    </vt:vector>
  </TitlesOfParts>
  <Company>Design Alternatives,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Their Stories……..</dc:title>
  <dc:creator>Kiran Dhaliwal</dc:creator>
  <cp:lastModifiedBy>Kiran Dhaliwal</cp:lastModifiedBy>
  <cp:revision>92</cp:revision>
  <dcterms:created xsi:type="dcterms:W3CDTF">2011-09-01T13:53:03Z</dcterms:created>
  <dcterms:modified xsi:type="dcterms:W3CDTF">2013-03-27T10:47:09Z</dcterms:modified>
</cp:coreProperties>
</file>